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Play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ewBYifapckhnF2TP/AlSbhs17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Play-regular.fntdata"/><Relationship Id="rId14" Type="http://schemas.openxmlformats.org/officeDocument/2006/relationships/slide" Target="slides/slide10.xml"/><Relationship Id="rId17" Type="http://customschemas.google.com/relationships/presentationmetadata" Target="metadata"/><Relationship Id="rId16" Type="http://schemas.openxmlformats.org/officeDocument/2006/relationships/font" Target="fonts/Pl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4e6603c331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4e6603c33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E9E9"/>
              </a:buClr>
              <a:buSzPts val="2400"/>
              <a:buNone/>
              <a:defRPr sz="2400">
                <a:solidFill>
                  <a:srgbClr val="E9E9E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2000"/>
              <a:buNone/>
              <a:defRPr sz="2000">
                <a:solidFill>
                  <a:srgbClr val="E9E9E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800"/>
              <a:buNone/>
              <a:defRPr sz="1800">
                <a:solidFill>
                  <a:srgbClr val="E9E9E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E9E9"/>
              </a:buClr>
              <a:buSzPts val="1600"/>
              <a:buNone/>
              <a:defRPr sz="1600">
                <a:solidFill>
                  <a:srgbClr val="E9E9E9"/>
                </a:solidFill>
              </a:defRPr>
            </a:lvl9pPr>
          </a:lstStyle>
          <a:p/>
        </p:txBody>
      </p:sp>
      <p:sp>
        <p:nvSpPr>
          <p:cNvPr id="26" name="Google Shape;2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E9E9E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16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>
            <p:ph type="ctrTitle"/>
          </p:nvPr>
        </p:nvSpPr>
        <p:spPr>
          <a:xfrm>
            <a:off x="9267899" y="2023100"/>
            <a:ext cx="2626500" cy="284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Play"/>
              <a:buNone/>
            </a:pPr>
            <a:r>
              <a:rPr lang="en-US" sz="3700"/>
              <a:t>The Adventures of an Author</a:t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 rot="-54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139700" rotWithShape="0" algn="t" dir="5400000" dist="127000">
              <a:srgbClr val="000000">
                <a:alpha val="1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0312" y="1168631"/>
            <a:ext cx="6982799" cy="4591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4e6603c331_0_4"/>
          <p:cNvSpPr txBox="1"/>
          <p:nvPr>
            <p:ph type="ctrTitle"/>
          </p:nvPr>
        </p:nvSpPr>
        <p:spPr>
          <a:xfrm>
            <a:off x="460200" y="603600"/>
            <a:ext cx="11271600" cy="1276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Start of My Writing Career</a:t>
            </a:r>
            <a:endParaRPr/>
          </a:p>
        </p:txBody>
      </p:sp>
      <p:pic>
        <p:nvPicPr>
          <p:cNvPr id="95" name="Google Shape;95;g34e6603c331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875" y="2462850"/>
            <a:ext cx="38100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34e6603c331_0_4" title="Why Wii Are Family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6900" y="3596325"/>
            <a:ext cx="4914900" cy="15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8"/>
          <p:cNvSpPr/>
          <p:nvPr/>
        </p:nvSpPr>
        <p:spPr>
          <a:xfrm flipH="1" rot="5400000">
            <a:off x="-638515" y="639280"/>
            <a:ext cx="6858000" cy="5579440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0F4861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8"/>
          <p:cNvSpPr/>
          <p:nvPr/>
        </p:nvSpPr>
        <p:spPr>
          <a:xfrm flipH="1" rot="5400000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156082">
                  <a:alpha val="0"/>
                </a:srgbClr>
              </a:gs>
              <a:gs pos="100000">
                <a:srgbClr val="156082">
                  <a:alpha val="0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8"/>
          <p:cNvSpPr/>
          <p:nvPr/>
        </p:nvSpPr>
        <p:spPr>
          <a:xfrm flipH="1" rot="5400000">
            <a:off x="1528907" y="2818967"/>
            <a:ext cx="2501979" cy="5576080"/>
          </a:xfrm>
          <a:prstGeom prst="rect">
            <a:avLst/>
          </a:prstGeom>
          <a:gradFill>
            <a:gsLst>
              <a:gs pos="0">
                <a:srgbClr val="156082">
                  <a:alpha val="28627"/>
                </a:srgbClr>
              </a:gs>
              <a:gs pos="2000">
                <a:srgbClr val="156082">
                  <a:alpha val="28627"/>
                </a:srgbClr>
              </a:gs>
              <a:gs pos="100000">
                <a:srgbClr val="000000">
                  <a:alpha val="29803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8"/>
          <p:cNvSpPr/>
          <p:nvPr/>
        </p:nvSpPr>
        <p:spPr>
          <a:xfrm flipH="1" rot="5400000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156082">
                  <a:alpha val="10980"/>
                </a:srgbClr>
              </a:gs>
              <a:gs pos="100000">
                <a:srgbClr val="156082">
                  <a:alpha val="10980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8"/>
          <p:cNvSpPr/>
          <p:nvPr/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0">
                <a:srgbClr val="156082">
                  <a:alpha val="0"/>
                </a:srgbClr>
              </a:gs>
              <a:gs pos="39000">
                <a:srgbClr val="156082">
                  <a:alpha val="0"/>
                </a:srgbClr>
              </a:gs>
              <a:gs pos="100000">
                <a:srgbClr val="43AFE2">
                  <a:alpha val="14901"/>
                </a:srgbClr>
              </a:gs>
            </a:gsLst>
            <a:lin ang="17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8"/>
          <p:cNvSpPr txBox="1"/>
          <p:nvPr>
            <p:ph type="title"/>
          </p:nvPr>
        </p:nvSpPr>
        <p:spPr>
          <a:xfrm>
            <a:off x="584438" y="457201"/>
            <a:ext cx="4412100" cy="789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 sz="4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2019… Oh 2019</a:t>
            </a:r>
            <a:endParaRPr/>
          </a:p>
        </p:txBody>
      </p:sp>
      <p:sp>
        <p:nvSpPr>
          <p:cNvPr id="108" name="Google Shape;108;p8"/>
          <p:cNvSpPr txBox="1"/>
          <p:nvPr/>
        </p:nvSpPr>
        <p:spPr>
          <a:xfrm>
            <a:off x="6096000" y="6356351"/>
            <a:ext cx="4126272" cy="13751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August 12</a:t>
            </a:r>
            <a:r>
              <a:rPr b="0" baseline="3000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2019</a:t>
            </a:r>
            <a:endParaRPr/>
          </a:p>
        </p:txBody>
      </p:sp>
      <p:pic>
        <p:nvPicPr>
          <p:cNvPr id="109" name="Google Shape;10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7978" y="457199"/>
            <a:ext cx="4424364" cy="5899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713" y="3458125"/>
            <a:ext cx="5152399" cy="2898225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39000">
                <a:srgbClr val="156082">
                  <a:alpha val="0"/>
                </a:srgbClr>
              </a:gs>
              <a:gs pos="100000">
                <a:srgbClr val="43AFE2">
                  <a:alpha val="14901"/>
                </a:srgbClr>
              </a:gs>
            </a:gsLst>
            <a:lin ang="17400156" scaled="0"/>
          </a:gra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6"/>
          <p:cNvSpPr/>
          <p:nvPr/>
        </p:nvSpPr>
        <p:spPr>
          <a:xfrm flipH="1" rot="5400000">
            <a:off x="-1410084" y="1410082"/>
            <a:ext cx="6858000" cy="4037836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0F4861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6"/>
          <p:cNvSpPr/>
          <p:nvPr/>
        </p:nvSpPr>
        <p:spPr>
          <a:xfrm flipH="1" rot="5400000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156082">
                  <a:alpha val="45882"/>
                </a:srgbClr>
              </a:gs>
              <a:gs pos="100000">
                <a:srgbClr val="156082">
                  <a:alpha val="45882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6"/>
          <p:cNvSpPr/>
          <p:nvPr/>
        </p:nvSpPr>
        <p:spPr>
          <a:xfrm flipH="1" rot="5400000">
            <a:off x="767923" y="3588085"/>
            <a:ext cx="2501979" cy="4037841"/>
          </a:xfrm>
          <a:prstGeom prst="rect">
            <a:avLst/>
          </a:prstGeom>
          <a:gradFill>
            <a:gsLst>
              <a:gs pos="0">
                <a:srgbClr val="156082">
                  <a:alpha val="28627"/>
                </a:srgbClr>
              </a:gs>
              <a:gs pos="2000">
                <a:srgbClr val="156082">
                  <a:alpha val="28627"/>
                </a:srgbClr>
              </a:gs>
              <a:gs pos="100000">
                <a:srgbClr val="000000">
                  <a:alpha val="29803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6"/>
          <p:cNvSpPr/>
          <p:nvPr/>
        </p:nvSpPr>
        <p:spPr>
          <a:xfrm rot="-964587">
            <a:off x="-501737" y="969718"/>
            <a:ext cx="3900357" cy="4178958"/>
          </a:xfrm>
          <a:custGeom>
            <a:rect b="b" l="l" r="r" t="t"/>
            <a:pathLst>
              <a:path extrusionOk="0" h="4178958" w="3900357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156082">
                  <a:alpha val="42745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/>
          <p:nvPr/>
        </p:nvSpPr>
        <p:spPr>
          <a:xfrm flipH="1" rot="5400000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43AFE2">
                  <a:alpha val="10980"/>
                </a:srgbClr>
              </a:gs>
              <a:gs pos="100000">
                <a:srgbClr val="43AFE2">
                  <a:alpha val="10980"/>
                </a:srgbClr>
              </a:gs>
            </a:gsLst>
            <a:lin ang="7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>
            <p:ph type="title"/>
          </p:nvPr>
        </p:nvSpPr>
        <p:spPr>
          <a:xfrm>
            <a:off x="586478" y="1683756"/>
            <a:ext cx="3115265" cy="23963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 sz="4000">
                <a:solidFill>
                  <a:srgbClr val="FFFFFF"/>
                </a:solidFill>
              </a:rPr>
              <a:t>Mental Health Issues</a:t>
            </a:r>
            <a:endParaRPr/>
          </a:p>
        </p:txBody>
      </p:sp>
      <p:grpSp>
        <p:nvGrpSpPr>
          <p:cNvPr id="122" name="Google Shape;122;p6"/>
          <p:cNvGrpSpPr/>
          <p:nvPr/>
        </p:nvGrpSpPr>
        <p:grpSpPr>
          <a:xfrm>
            <a:off x="5511500" y="750450"/>
            <a:ext cx="5454000" cy="5454000"/>
            <a:chOff x="606448" y="10"/>
            <a:chExt cx="5454000" cy="5454000"/>
          </a:xfrm>
        </p:grpSpPr>
        <p:sp>
          <p:nvSpPr>
            <p:cNvPr id="123" name="Google Shape;123;p6"/>
            <p:cNvSpPr/>
            <p:nvPr/>
          </p:nvSpPr>
          <p:spPr>
            <a:xfrm>
              <a:off x="606448" y="10"/>
              <a:ext cx="5454000" cy="5454000"/>
            </a:xfrm>
            <a:prstGeom prst="diamond">
              <a:avLst/>
            </a:prstGeom>
            <a:solidFill>
              <a:srgbClr val="CAD1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Seasonal Affective Disorder </a:t>
              </a:r>
              <a:endParaRPr/>
            </a:p>
          </p:txBody>
        </p:sp>
        <p:sp>
          <p:nvSpPr>
            <p:cNvPr id="124" name="Google Shape;124;p6"/>
            <p:cNvSpPr/>
            <p:nvPr/>
          </p:nvSpPr>
          <p:spPr>
            <a:xfrm>
              <a:off x="1124578" y="518122"/>
              <a:ext cx="2127028" cy="2127028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87390"/>
                </a:gs>
                <a:gs pos="50000">
                  <a:srgbClr val="0B6287"/>
                </a:gs>
                <a:gs pos="100000">
                  <a:srgbClr val="04587C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6"/>
            <p:cNvSpPr txBox="1"/>
            <p:nvPr/>
          </p:nvSpPr>
          <p:spPr>
            <a:xfrm>
              <a:off x="1124587" y="621935"/>
              <a:ext cx="2127000" cy="191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r>
                <a:rPr b="0" i="0" lang="en-US" sz="2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Depression</a:t>
              </a:r>
              <a:endParaRPr/>
            </a:p>
          </p:txBody>
        </p:sp>
        <p:sp>
          <p:nvSpPr>
            <p:cNvPr id="126" name="Google Shape;126;p6"/>
            <p:cNvSpPr/>
            <p:nvPr/>
          </p:nvSpPr>
          <p:spPr>
            <a:xfrm>
              <a:off x="3415225" y="518122"/>
              <a:ext cx="2127028" cy="2127028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87390"/>
                </a:gs>
                <a:gs pos="50000">
                  <a:srgbClr val="0B6287"/>
                </a:gs>
                <a:gs pos="100000">
                  <a:srgbClr val="04587C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6"/>
            <p:cNvSpPr txBox="1"/>
            <p:nvPr/>
          </p:nvSpPr>
          <p:spPr>
            <a:xfrm>
              <a:off x="3519058" y="621955"/>
              <a:ext cx="1919362" cy="19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r>
                <a:rPr b="0" i="0" lang="en-US" sz="2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Anxiety</a:t>
              </a:r>
              <a:endParaRPr/>
            </a:p>
          </p:txBody>
        </p:sp>
        <p:sp>
          <p:nvSpPr>
            <p:cNvPr id="128" name="Google Shape;128;p6"/>
            <p:cNvSpPr/>
            <p:nvPr/>
          </p:nvSpPr>
          <p:spPr>
            <a:xfrm>
              <a:off x="1124578" y="2808768"/>
              <a:ext cx="2127028" cy="2127028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87390"/>
                </a:gs>
                <a:gs pos="50000">
                  <a:srgbClr val="0B6287"/>
                </a:gs>
                <a:gs pos="100000">
                  <a:srgbClr val="04587C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6"/>
            <p:cNvSpPr txBox="1"/>
            <p:nvPr/>
          </p:nvSpPr>
          <p:spPr>
            <a:xfrm>
              <a:off x="1228411" y="2912601"/>
              <a:ext cx="1919362" cy="19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r>
                <a:rPr b="0" i="0" lang="en-US" sz="2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PTSD</a:t>
              </a:r>
              <a:endParaRPr/>
            </a:p>
          </p:txBody>
        </p:sp>
        <p:sp>
          <p:nvSpPr>
            <p:cNvPr id="130" name="Google Shape;130;p6"/>
            <p:cNvSpPr/>
            <p:nvPr/>
          </p:nvSpPr>
          <p:spPr>
            <a:xfrm>
              <a:off x="3415225" y="2808768"/>
              <a:ext cx="2127028" cy="2127028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87390"/>
                </a:gs>
                <a:gs pos="50000">
                  <a:srgbClr val="0B6287"/>
                </a:gs>
                <a:gs pos="100000">
                  <a:srgbClr val="04587C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6"/>
            <p:cNvSpPr txBox="1"/>
            <p:nvPr/>
          </p:nvSpPr>
          <p:spPr>
            <a:xfrm>
              <a:off x="3519058" y="2912601"/>
              <a:ext cx="1919362" cy="19193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2850" lIns="102850" spcFirstLastPara="1" rIns="102850" wrap="square" tIns="10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Arial"/>
                <a:buNone/>
              </a:pPr>
              <a:r>
                <a:rPr b="0" i="0" lang="en-US" sz="2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Insomnia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9"/>
          <p:cNvSpPr txBox="1"/>
          <p:nvPr>
            <p:ph type="title"/>
          </p:nvPr>
        </p:nvSpPr>
        <p:spPr>
          <a:xfrm>
            <a:off x="1113798" y="2960725"/>
            <a:ext cx="47331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 sz="5400"/>
              <a:t>2020 - </a:t>
            </a:r>
            <a:r>
              <a:rPr lang="en-US" sz="5400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First Time</a:t>
            </a:r>
            <a:r>
              <a:rPr lang="en-US" sz="5400"/>
              <a:t> </a:t>
            </a:r>
            <a:r>
              <a:rPr lang="en-US" sz="5400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Published </a:t>
            </a:r>
            <a:r>
              <a:rPr lang="en-US" sz="5400"/>
              <a:t>Professionally</a:t>
            </a:r>
            <a:endParaRPr/>
          </a:p>
        </p:txBody>
      </p:sp>
      <p:grpSp>
        <p:nvGrpSpPr>
          <p:cNvPr id="138" name="Google Shape;138;p9"/>
          <p:cNvGrpSpPr/>
          <p:nvPr/>
        </p:nvGrpSpPr>
        <p:grpSpPr>
          <a:xfrm>
            <a:off x="0" y="2984992"/>
            <a:ext cx="731521" cy="673460"/>
            <a:chOff x="3940602" y="308034"/>
            <a:chExt cx="2116791" cy="3428999"/>
          </a:xfrm>
        </p:grpSpPr>
        <p:sp>
          <p:nvSpPr>
            <p:cNvPr id="139" name="Google Shape;139;p9"/>
            <p:cNvSpPr/>
            <p:nvPr/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9"/>
            <p:cNvSpPr/>
            <p:nvPr/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2" name="Google Shape;142;p9"/>
          <p:cNvSpPr/>
          <p:nvPr/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9"/>
          <p:cNvSpPr/>
          <p:nvPr/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139700" rotWithShape="0" algn="t" dir="5400000" dist="127000">
              <a:srgbClr val="000000">
                <a:alpha val="1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40820" y="666728"/>
            <a:ext cx="4099344" cy="5465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0" name="Google Shape;150;p10"/>
          <p:cNvGrpSpPr/>
          <p:nvPr/>
        </p:nvGrpSpPr>
        <p:grpSpPr>
          <a:xfrm>
            <a:off x="4" y="1216597"/>
            <a:ext cx="731521" cy="673460"/>
            <a:chOff x="3940602" y="308034"/>
            <a:chExt cx="2116791" cy="3428999"/>
          </a:xfrm>
        </p:grpSpPr>
        <p:sp>
          <p:nvSpPr>
            <p:cNvPr id="151" name="Google Shape;151;p10"/>
            <p:cNvSpPr/>
            <p:nvPr/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0"/>
            <p:cNvSpPr/>
            <p:nvPr/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0"/>
            <p:cNvSpPr/>
            <p:nvPr/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" name="Google Shape;154;p10"/>
          <p:cNvSpPr/>
          <p:nvPr/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139700" rotWithShape="0" algn="t" dir="5400000" dist="127000">
              <a:srgbClr val="000000">
                <a:alpha val="1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0"/>
          <p:cNvSpPr txBox="1"/>
          <p:nvPr>
            <p:ph type="title"/>
          </p:nvPr>
        </p:nvSpPr>
        <p:spPr>
          <a:xfrm>
            <a:off x="1043631" y="809898"/>
            <a:ext cx="9942716" cy="1554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lay"/>
              <a:buNone/>
            </a:pPr>
            <a:r>
              <a:rPr lang="en-US" sz="4800"/>
              <a:t>Trusting the Process</a:t>
            </a:r>
            <a:endParaRPr/>
          </a:p>
        </p:txBody>
      </p:sp>
      <p:sp>
        <p:nvSpPr>
          <p:cNvPr id="156" name="Google Shape;156;p10"/>
          <p:cNvSpPr txBox="1"/>
          <p:nvPr>
            <p:ph idx="1" type="body"/>
          </p:nvPr>
        </p:nvSpPr>
        <p:spPr>
          <a:xfrm>
            <a:off x="1123162" y="2560322"/>
            <a:ext cx="9941319" cy="3124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/>
              <a:t>Write, Write, Write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/>
              <a:t>Edit, Edit, Edit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/>
              <a:t>REPEAT!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/>
              <a:t>REPEAT AGAIN!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/>
              <a:t>AGAIN!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/>
              <a:t>Submit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/>
              <a:t>Wait… sometimes forever</a:t>
            </a:r>
            <a:endParaRPr/>
          </a:p>
        </p:txBody>
      </p:sp>
      <p:cxnSp>
        <p:nvCxnSpPr>
          <p:cNvPr id="157" name="Google Shape;157;p10"/>
          <p:cNvCxnSpPr/>
          <p:nvPr/>
        </p:nvCxnSpPr>
        <p:spPr>
          <a:xfrm rot="10800000">
            <a:off x="838200" y="6485313"/>
            <a:ext cx="10515600" cy="0"/>
          </a:xfrm>
          <a:prstGeom prst="straightConnector1">
            <a:avLst/>
          </a:prstGeom>
          <a:noFill/>
          <a:ln cap="flat" cmpd="sng" w="5715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58" name="Google Shape;15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90075" y="613938"/>
            <a:ext cx="2857500" cy="451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1"/>
          <p:cNvSpPr/>
          <p:nvPr/>
        </p:nvSpPr>
        <p:spPr>
          <a:xfrm flipH="1" rot="10800000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5686"/>
                </a:srgbClr>
              </a:gs>
              <a:gs pos="100000">
                <a:srgbClr val="0F4861"/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1"/>
          <p:cNvSpPr/>
          <p:nvPr/>
        </p:nvSpPr>
        <p:spPr>
          <a:xfrm rot="-5400000">
            <a:off x="5305994" y="-5310547"/>
            <a:ext cx="1580014" cy="12192002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19000">
                <a:srgbClr val="156082">
                  <a:alpha val="0"/>
                </a:srgbClr>
              </a:gs>
              <a:gs pos="99000">
                <a:srgbClr val="000000">
                  <a:alpha val="73725"/>
                </a:srgbClr>
              </a:gs>
              <a:gs pos="100000">
                <a:srgbClr val="000000">
                  <a:alpha val="73725"/>
                </a:srgbClr>
              </a:gs>
            </a:gsLst>
            <a:lin ang="11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1"/>
          <p:cNvSpPr/>
          <p:nvPr/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rgbClr val="156082">
                  <a:alpha val="71764"/>
                </a:srgbClr>
              </a:gs>
              <a:gs pos="74000">
                <a:srgbClr val="0A3041">
                  <a:alpha val="0"/>
                </a:srgbClr>
              </a:gs>
              <a:gs pos="100000">
                <a:srgbClr val="0A3041">
                  <a:alpha val="0"/>
                </a:srgbClr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1"/>
          <p:cNvSpPr txBox="1"/>
          <p:nvPr>
            <p:ph type="title"/>
          </p:nvPr>
        </p:nvSpPr>
        <p:spPr>
          <a:xfrm>
            <a:off x="699715" y="288404"/>
            <a:ext cx="7170656" cy="977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 sz="4000">
                <a:solidFill>
                  <a:srgbClr val="FFFFFF"/>
                </a:solidFill>
              </a:rPr>
              <a:t>My Process – Self Publishing</a:t>
            </a:r>
            <a:endParaRPr/>
          </a:p>
        </p:txBody>
      </p:sp>
      <p:pic>
        <p:nvPicPr>
          <p:cNvPr id="168" name="Google Shape;16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8085" y="2449281"/>
            <a:ext cx="2213175" cy="3526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18873" y="2449281"/>
            <a:ext cx="2354253" cy="3526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50740" y="2449281"/>
            <a:ext cx="2460062" cy="3526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1414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"/>
          <p:cNvSpPr txBox="1"/>
          <p:nvPr>
            <p:ph type="title"/>
          </p:nvPr>
        </p:nvSpPr>
        <p:spPr>
          <a:xfrm>
            <a:off x="4128368" y="4921823"/>
            <a:ext cx="4937937" cy="1147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Play"/>
              <a:buNone/>
            </a:pPr>
            <a:r>
              <a:rPr lang="en-US" sz="3700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My Process - Submitting</a:t>
            </a:r>
            <a:endParaRPr/>
          </a:p>
        </p:txBody>
      </p:sp>
      <p:sp>
        <p:nvSpPr>
          <p:cNvPr id="176" name="Google Shape;176;p12"/>
          <p:cNvSpPr/>
          <p:nvPr/>
        </p:nvSpPr>
        <p:spPr>
          <a:xfrm>
            <a:off x="3585109" y="2382976"/>
            <a:ext cx="1920240" cy="1920240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2"/>
          <p:cNvSpPr/>
          <p:nvPr/>
        </p:nvSpPr>
        <p:spPr>
          <a:xfrm>
            <a:off x="0" y="2122218"/>
            <a:ext cx="3730752" cy="4735782"/>
          </a:xfrm>
          <a:custGeom>
            <a:rect b="b" l="l" r="r" t="t"/>
            <a:pathLst>
              <a:path extrusionOk="0" h="4735782" w="373075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2"/>
          <p:cNvSpPr/>
          <p:nvPr/>
        </p:nvSpPr>
        <p:spPr>
          <a:xfrm>
            <a:off x="1081982" y="-4332"/>
            <a:ext cx="4242816" cy="2454158"/>
          </a:xfrm>
          <a:custGeom>
            <a:rect b="b" l="l" r="r" t="t"/>
            <a:pathLst>
              <a:path extrusionOk="0" h="2454158" w="4242816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2"/>
          <p:cNvSpPr/>
          <p:nvPr/>
        </p:nvSpPr>
        <p:spPr>
          <a:xfrm>
            <a:off x="1246574" y="0"/>
            <a:ext cx="3913632" cy="2285234"/>
          </a:xfrm>
          <a:custGeom>
            <a:rect b="b" l="l" r="r" t="t"/>
            <a:pathLst>
              <a:path extrusionOk="0" h="2285234" w="3913632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7535" y="801210"/>
            <a:ext cx="2091710" cy="39409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2"/>
          <p:cNvSpPr/>
          <p:nvPr/>
        </p:nvSpPr>
        <p:spPr>
          <a:xfrm>
            <a:off x="-1" y="2288331"/>
            <a:ext cx="3564638" cy="4569668"/>
          </a:xfrm>
          <a:custGeom>
            <a:rect b="b" l="l" r="r" t="t"/>
            <a:pathLst>
              <a:path extrusionOk="0" h="4569668" w="356463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2"/>
          <p:cNvSpPr/>
          <p:nvPr/>
        </p:nvSpPr>
        <p:spPr>
          <a:xfrm>
            <a:off x="3749701" y="2547568"/>
            <a:ext cx="1591056" cy="1591056"/>
          </a:xfrm>
          <a:custGeom>
            <a:rect b="b" l="l" r="r" t="t"/>
            <a:pathLst>
              <a:path extrusionOk="0" h="1591056" w="1591056">
                <a:moveTo>
                  <a:pt x="795528" y="0"/>
                </a:moveTo>
                <a:cubicBezTo>
                  <a:pt x="1234886" y="0"/>
                  <a:pt x="1591056" y="356170"/>
                  <a:pt x="1591056" y="795528"/>
                </a:cubicBezTo>
                <a:cubicBezTo>
                  <a:pt x="1591056" y="1234886"/>
                  <a:pt x="1234886" y="1591056"/>
                  <a:pt x="795528" y="1591056"/>
                </a:cubicBezTo>
                <a:cubicBezTo>
                  <a:pt x="356170" y="1591056"/>
                  <a:pt x="0" y="1234886"/>
                  <a:pt x="0" y="795528"/>
                </a:cubicBezTo>
                <a:cubicBezTo>
                  <a:pt x="0" y="356170"/>
                  <a:pt x="356170" y="0"/>
                  <a:pt x="7955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2"/>
          <p:cNvSpPr/>
          <p:nvPr/>
        </p:nvSpPr>
        <p:spPr>
          <a:xfrm>
            <a:off x="5429207" y="303879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2"/>
          <p:cNvSpPr/>
          <p:nvPr/>
        </p:nvSpPr>
        <p:spPr>
          <a:xfrm>
            <a:off x="5593799" y="468471"/>
            <a:ext cx="2852928" cy="2852928"/>
          </a:xfrm>
          <a:custGeom>
            <a:rect b="b" l="l" r="r" t="t"/>
            <a:pathLst>
              <a:path extrusionOk="0" h="2852928" w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75910" y="779801"/>
            <a:ext cx="1337993" cy="2004484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2"/>
          <p:cNvSpPr/>
          <p:nvPr/>
        </p:nvSpPr>
        <p:spPr>
          <a:xfrm>
            <a:off x="8752568" y="-4332"/>
            <a:ext cx="3439432" cy="3550083"/>
          </a:xfrm>
          <a:custGeom>
            <a:rect b="b" l="l" r="r" t="t"/>
            <a:pathLst>
              <a:path extrusionOk="0" h="3550083" w="3439432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2"/>
          <p:cNvSpPr/>
          <p:nvPr/>
        </p:nvSpPr>
        <p:spPr>
          <a:xfrm>
            <a:off x="8918761" y="-4331"/>
            <a:ext cx="3273238" cy="3383891"/>
          </a:xfrm>
          <a:custGeom>
            <a:rect b="b" l="l" r="r" t="t"/>
            <a:pathLst>
              <a:path extrusionOk="0" h="3383891" w="3273238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34465" y="199340"/>
            <a:ext cx="1725450" cy="2584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6399" y="3428999"/>
            <a:ext cx="2110125" cy="3258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142072" y="2711629"/>
            <a:ext cx="843007" cy="1262934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2"/>
          <p:cNvSpPr/>
          <p:nvPr/>
        </p:nvSpPr>
        <p:spPr>
          <a:xfrm>
            <a:off x="9199331" y="3907418"/>
            <a:ext cx="2992669" cy="2950582"/>
          </a:xfrm>
          <a:custGeom>
            <a:rect b="b" l="l" r="r" t="t"/>
            <a:pathLst>
              <a:path extrusionOk="0" h="2950582" w="2992669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2"/>
          <p:cNvSpPr/>
          <p:nvPr/>
        </p:nvSpPr>
        <p:spPr>
          <a:xfrm>
            <a:off x="9363238" y="4071322"/>
            <a:ext cx="2828765" cy="2786678"/>
          </a:xfrm>
          <a:custGeom>
            <a:rect b="b" l="l" r="r" t="t"/>
            <a:pathLst>
              <a:path extrusionOk="0" h="2786678" w="2828765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364247" y="4474504"/>
            <a:ext cx="1395668" cy="2090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"/>
          <p:cNvSpPr/>
          <p:nvPr/>
        </p:nvSpPr>
        <p:spPr>
          <a:xfrm flipH="1">
            <a:off x="2" y="-1500"/>
            <a:ext cx="12191998" cy="6858000"/>
          </a:xfrm>
          <a:prstGeom prst="rect">
            <a:avLst/>
          </a:prstGeom>
          <a:gradFill>
            <a:gsLst>
              <a:gs pos="0">
                <a:srgbClr val="000000">
                  <a:alpha val="95686"/>
                </a:srgbClr>
              </a:gs>
              <a:gs pos="19000">
                <a:srgbClr val="000000">
                  <a:alpha val="95686"/>
                </a:srgbClr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3"/>
          <p:cNvSpPr/>
          <p:nvPr/>
        </p:nvSpPr>
        <p:spPr>
          <a:xfrm flipH="1">
            <a:off x="478536" y="12437"/>
            <a:ext cx="11713464" cy="6844063"/>
          </a:xfrm>
          <a:prstGeom prst="rect">
            <a:avLst/>
          </a:prstGeom>
          <a:gradFill>
            <a:gsLst>
              <a:gs pos="0">
                <a:srgbClr val="000000">
                  <a:alpha val="71764"/>
                </a:srgbClr>
              </a:gs>
              <a:gs pos="100000">
                <a:srgbClr val="156082">
                  <a:alpha val="20000"/>
                </a:srgbClr>
              </a:gs>
            </a:gsLst>
            <a:lin ang="15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3"/>
          <p:cNvSpPr/>
          <p:nvPr/>
        </p:nvSpPr>
        <p:spPr>
          <a:xfrm flipH="1">
            <a:off x="-9" y="2724072"/>
            <a:ext cx="12192008" cy="4114801"/>
          </a:xfrm>
          <a:prstGeom prst="rect">
            <a:avLst/>
          </a:prstGeom>
          <a:gradFill>
            <a:gsLst>
              <a:gs pos="0">
                <a:srgbClr val="0F4861">
                  <a:alpha val="18823"/>
                </a:srgbClr>
              </a:gs>
              <a:gs pos="30000">
                <a:srgbClr val="0F4861">
                  <a:alpha val="18823"/>
                </a:srgbClr>
              </a:gs>
              <a:gs pos="100000">
                <a:srgbClr val="156082">
                  <a:alpha val="23921"/>
                </a:srgbClr>
              </a:gs>
            </a:gsLst>
            <a:lin ang="21593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3"/>
          <p:cNvSpPr/>
          <p:nvPr/>
        </p:nvSpPr>
        <p:spPr>
          <a:xfrm flipH="1" rot="-5400000">
            <a:off x="-1709672" y="1716338"/>
            <a:ext cx="6858003" cy="3422328"/>
          </a:xfrm>
          <a:prstGeom prst="rect">
            <a:avLst/>
          </a:prstGeom>
          <a:gradFill>
            <a:gsLst>
              <a:gs pos="0">
                <a:srgbClr val="156082">
                  <a:alpha val="51764"/>
                </a:srgbClr>
              </a:gs>
              <a:gs pos="76000">
                <a:srgbClr val="0F4861">
                  <a:alpha val="0"/>
                </a:srgbClr>
              </a:gs>
              <a:gs pos="100000">
                <a:srgbClr val="0F4861">
                  <a:alpha val="0"/>
                </a:srgbClr>
              </a:gs>
            </a:gsLst>
            <a:lin ang="4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3"/>
          <p:cNvSpPr txBox="1"/>
          <p:nvPr>
            <p:ph type="title"/>
          </p:nvPr>
        </p:nvSpPr>
        <p:spPr>
          <a:xfrm>
            <a:off x="1153236" y="559703"/>
            <a:ext cx="9867331" cy="11674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"/>
              <a:buNone/>
            </a:pPr>
            <a:r>
              <a:rPr lang="en-US" sz="4800">
                <a:solidFill>
                  <a:srgbClr val="FFFFFF"/>
                </a:solidFill>
              </a:rPr>
              <a:t>The Future</a:t>
            </a:r>
            <a:endParaRPr/>
          </a:p>
        </p:txBody>
      </p:sp>
      <p:sp>
        <p:nvSpPr>
          <p:cNvPr id="203" name="Google Shape;203;p13"/>
          <p:cNvSpPr/>
          <p:nvPr/>
        </p:nvSpPr>
        <p:spPr>
          <a:xfrm flipH="1">
            <a:off x="-3123" y="2706446"/>
            <a:ext cx="12191997" cy="3711900"/>
          </a:xfrm>
          <a:prstGeom prst="rect">
            <a:avLst/>
          </a:prstGeom>
          <a:gradFill>
            <a:gsLst>
              <a:gs pos="0">
                <a:srgbClr val="000000">
                  <a:alpha val="49803"/>
                </a:srgbClr>
              </a:gs>
              <a:gs pos="92000">
                <a:srgbClr val="0F4861">
                  <a:alpha val="0"/>
                </a:srgbClr>
              </a:gs>
              <a:gs pos="100000">
                <a:srgbClr val="0F4861">
                  <a:alpha val="0"/>
                </a:srgbClr>
              </a:gs>
            </a:gsLst>
            <a:lin ang="191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13"/>
          <p:cNvPicPr preferRelativeResize="0"/>
          <p:nvPr/>
        </p:nvPicPr>
        <p:blipFill rotWithShape="1">
          <a:blip r:embed="rId3">
            <a:alphaModFix/>
          </a:blip>
          <a:srcRect b="1658" l="2078" r="2078" t="0"/>
          <a:stretch/>
        </p:blipFill>
        <p:spPr>
          <a:xfrm>
            <a:off x="1554262" y="2132099"/>
            <a:ext cx="1975867" cy="3218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6527" y="2132099"/>
            <a:ext cx="2148042" cy="3218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3"/>
          <p:cNvPicPr preferRelativeResize="0"/>
          <p:nvPr/>
        </p:nvPicPr>
        <p:blipFill rotWithShape="1">
          <a:blip r:embed="rId5">
            <a:alphaModFix/>
          </a:blip>
          <a:srcRect b="15680" l="0" r="1824" t="15557"/>
          <a:stretch/>
        </p:blipFill>
        <p:spPr>
          <a:xfrm>
            <a:off x="8587318" y="2132099"/>
            <a:ext cx="2124973" cy="32180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4"/>
          <p:cNvSpPr/>
          <p:nvPr/>
        </p:nvSpPr>
        <p:spPr>
          <a:xfrm flipH="1" rot="5400000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18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4"/>
          <p:cNvSpPr/>
          <p:nvPr/>
        </p:nvSpPr>
        <p:spPr>
          <a:xfrm rot="-54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rgbClr val="156082">
                  <a:alpha val="49803"/>
                </a:srgbClr>
              </a:gs>
              <a:gs pos="100000">
                <a:srgbClr val="0A3041">
                  <a:alpha val="0"/>
                </a:srgbClr>
              </a:gs>
            </a:gsLst>
            <a:lin ang="11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4"/>
          <p:cNvSpPr/>
          <p:nvPr/>
        </p:nvSpPr>
        <p:spPr>
          <a:xfrm flipH="1" rot="-5400000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8823"/>
                </a:srgbClr>
              </a:gs>
              <a:gs pos="69000">
                <a:srgbClr val="156082">
                  <a:alpha val="0"/>
                </a:srgbClr>
              </a:gs>
              <a:gs pos="100000">
                <a:srgbClr val="156082">
                  <a:alpha val="0"/>
                </a:srgbClr>
              </a:gs>
            </a:gsLst>
            <a:lin ang="13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4"/>
          <p:cNvSpPr/>
          <p:nvPr/>
        </p:nvSpPr>
        <p:spPr>
          <a:xfrm rot="6097846">
            <a:off x="-747355" y="1201312"/>
            <a:ext cx="4808302" cy="4088666"/>
          </a:xfrm>
          <a:custGeom>
            <a:rect b="b" l="l" r="r" t="t"/>
            <a:pathLst>
              <a:path extrusionOk="0" h="4088666" w="4808302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43AFE2">
                  <a:alpha val="0"/>
                </a:srgbClr>
              </a:gs>
              <a:gs pos="39000">
                <a:srgbClr val="43AFE2">
                  <a:alpha val="0"/>
                </a:srgbClr>
              </a:gs>
              <a:gs pos="100000">
                <a:srgbClr val="0F4861">
                  <a:alpha val="25882"/>
                </a:srgbClr>
              </a:gs>
            </a:gsLst>
            <a:lin ang="18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4"/>
          <p:cNvSpPr txBox="1"/>
          <p:nvPr>
            <p:ph type="title"/>
          </p:nvPr>
        </p:nvSpPr>
        <p:spPr>
          <a:xfrm>
            <a:off x="660041" y="2767106"/>
            <a:ext cx="2880828" cy="3071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 sz="4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Thank You!</a:t>
            </a:r>
            <a:endParaRPr/>
          </a:p>
        </p:txBody>
      </p:sp>
      <p:pic>
        <p:nvPicPr>
          <p:cNvPr id="217" name="Google Shape;21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6520" y="1132939"/>
            <a:ext cx="6982799" cy="4591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2025-04-16T23:52:33Z</dcterms:created>
  <dc:creator>Ian Ryan</dc:creator>
</cp:coreProperties>
</file>